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FC382-112F-457D-9BA7-A123EF9DEE01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27919-DED4-448E-8002-E74070AA0F6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FC382-112F-457D-9BA7-A123EF9DEE01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27919-DED4-448E-8002-E74070AA0F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FC382-112F-457D-9BA7-A123EF9DEE01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27919-DED4-448E-8002-E74070AA0F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FC382-112F-457D-9BA7-A123EF9DEE01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27919-DED4-448E-8002-E74070AA0F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FC382-112F-457D-9BA7-A123EF9DEE01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27919-DED4-448E-8002-E74070AA0F64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FC382-112F-457D-9BA7-A123EF9DEE01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27919-DED4-448E-8002-E74070AA0F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FC382-112F-457D-9BA7-A123EF9DEE01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27919-DED4-448E-8002-E74070AA0F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FC382-112F-457D-9BA7-A123EF9DEE01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27919-DED4-448E-8002-E74070AA0F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FC382-112F-457D-9BA7-A123EF9DEE01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27919-DED4-448E-8002-E74070AA0F64}" type="slidenum">
              <a:rPr lang="es-ES" smtClean="0"/>
              <a:t>‹Nº›</a:t>
            </a:fld>
            <a:endParaRPr lang="es-ES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FC382-112F-457D-9BA7-A123EF9DEE01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27919-DED4-448E-8002-E74070AA0F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FC382-112F-457D-9BA7-A123EF9DEE01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27919-DED4-448E-8002-E74070AA0F6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DCFC382-112F-457D-9BA7-A123EF9DEE01}" type="datetimeFigureOut">
              <a:rPr lang="es-ES" smtClean="0"/>
              <a:t>12/03/2011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CB27919-DED4-448E-8002-E74070AA0F64}" type="slidenum">
              <a:rPr lang="es-ES" smtClean="0"/>
              <a:t>‹Nº›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143240" y="2571744"/>
            <a:ext cx="308289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CAMBIOS </a:t>
            </a:r>
          </a:p>
          <a:p>
            <a:pPr algn="ctr"/>
            <a:r>
              <a:rPr lang="es-CO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COGNITIVOS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4 Flecha derecha"/>
          <p:cNvSpPr/>
          <p:nvPr/>
        </p:nvSpPr>
        <p:spPr>
          <a:xfrm rot="16200000">
            <a:off x="4214810" y="2143116"/>
            <a:ext cx="642942" cy="357190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Flecha derecha"/>
          <p:cNvSpPr/>
          <p:nvPr/>
        </p:nvSpPr>
        <p:spPr>
          <a:xfrm>
            <a:off x="5786446" y="2714620"/>
            <a:ext cx="500066" cy="285752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Flecha derecha"/>
          <p:cNvSpPr/>
          <p:nvPr/>
        </p:nvSpPr>
        <p:spPr>
          <a:xfrm rot="10800000">
            <a:off x="2857488" y="2786058"/>
            <a:ext cx="571504" cy="285752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Flecha derecha"/>
          <p:cNvSpPr/>
          <p:nvPr/>
        </p:nvSpPr>
        <p:spPr>
          <a:xfrm rot="5400000">
            <a:off x="4214810" y="3857628"/>
            <a:ext cx="642942" cy="357190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Marco"/>
          <p:cNvSpPr/>
          <p:nvPr/>
        </p:nvSpPr>
        <p:spPr>
          <a:xfrm>
            <a:off x="3357554" y="571480"/>
            <a:ext cx="2428892" cy="1285884"/>
          </a:xfrm>
          <a:prstGeom prst="fram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500430" y="785794"/>
            <a:ext cx="2214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dirty="0" smtClean="0">
                <a:latin typeface="Arial" pitchFamily="34" charset="0"/>
                <a:cs typeface="Arial" pitchFamily="34" charset="0"/>
              </a:rPr>
              <a:t>En la adultez media disminuirían los puntajes de CI, en el "llamado patrón clásico de envejecimiento";</a:t>
            </a:r>
            <a:endParaRPr lang="es-E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14 Conector recto de flecha"/>
          <p:cNvCxnSpPr>
            <a:stCxn id="9" idx="3"/>
          </p:cNvCxnSpPr>
          <p:nvPr/>
        </p:nvCxnSpPr>
        <p:spPr>
          <a:xfrm>
            <a:off x="5786446" y="1214422"/>
            <a:ext cx="1143008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285728"/>
            <a:ext cx="1571636" cy="169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17 Rectángulo redondeado"/>
          <p:cNvSpPr/>
          <p:nvPr/>
        </p:nvSpPr>
        <p:spPr>
          <a:xfrm>
            <a:off x="6500826" y="2285992"/>
            <a:ext cx="1643074" cy="1500198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CuadroTexto"/>
          <p:cNvSpPr txBox="1"/>
          <p:nvPr/>
        </p:nvSpPr>
        <p:spPr>
          <a:xfrm>
            <a:off x="6429388" y="2357430"/>
            <a:ext cx="17859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latin typeface="Arial" pitchFamily="34" charset="0"/>
                <a:cs typeface="Arial" pitchFamily="34" charset="0"/>
              </a:rPr>
              <a:t>aumenta en la motivación y la compensación de pérdidas por rapidez debido a la especialización selectiva</a:t>
            </a:r>
            <a:endParaRPr lang="es-E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Placa"/>
          <p:cNvSpPr/>
          <p:nvPr/>
        </p:nvSpPr>
        <p:spPr>
          <a:xfrm>
            <a:off x="3643306" y="4786322"/>
            <a:ext cx="1857388" cy="1143008"/>
          </a:xfrm>
          <a:prstGeom prst="plaqu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CuadroTexto"/>
          <p:cNvSpPr txBox="1"/>
          <p:nvPr/>
        </p:nvSpPr>
        <p:spPr>
          <a:xfrm>
            <a:off x="3714744" y="4929198"/>
            <a:ext cx="1714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latin typeface="Arial" pitchFamily="34" charset="0"/>
                <a:cs typeface="Arial" pitchFamily="34" charset="0"/>
              </a:rPr>
              <a:t>El estilo de vida determinaría el mayor o menor deterioro de la cognición</a:t>
            </a:r>
            <a:endParaRPr lang="es-E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24 Conector recto de flecha"/>
          <p:cNvCxnSpPr/>
          <p:nvPr/>
        </p:nvCxnSpPr>
        <p:spPr>
          <a:xfrm flipV="1">
            <a:off x="5500694" y="4643446"/>
            <a:ext cx="714380" cy="35719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>
            <a:stCxn id="20" idx="3"/>
          </p:cNvCxnSpPr>
          <p:nvPr/>
        </p:nvCxnSpPr>
        <p:spPr>
          <a:xfrm>
            <a:off x="5500694" y="5357826"/>
            <a:ext cx="785818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>
            <a:off x="5500694" y="5715016"/>
            <a:ext cx="785818" cy="35719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Rectángulo"/>
          <p:cNvSpPr/>
          <p:nvPr/>
        </p:nvSpPr>
        <p:spPr>
          <a:xfrm>
            <a:off x="6500826" y="4357694"/>
            <a:ext cx="1857388" cy="50006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31 CuadroTexto"/>
          <p:cNvSpPr txBox="1"/>
          <p:nvPr/>
        </p:nvSpPr>
        <p:spPr>
          <a:xfrm>
            <a:off x="6715140" y="442913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latin typeface="Arial" pitchFamily="34" charset="0"/>
                <a:cs typeface="Arial" pitchFamily="34" charset="0"/>
              </a:rPr>
              <a:t>estrés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32 Rectángulo"/>
          <p:cNvSpPr/>
          <p:nvPr/>
        </p:nvSpPr>
        <p:spPr>
          <a:xfrm>
            <a:off x="6500826" y="5000636"/>
            <a:ext cx="1857388" cy="50006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33 Rectángulo"/>
          <p:cNvSpPr/>
          <p:nvPr/>
        </p:nvSpPr>
        <p:spPr>
          <a:xfrm>
            <a:off x="6500826" y="5715016"/>
            <a:ext cx="1857388" cy="50006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34 CuadroTexto"/>
          <p:cNvSpPr txBox="1"/>
          <p:nvPr/>
        </p:nvSpPr>
        <p:spPr>
          <a:xfrm>
            <a:off x="6572264" y="5000636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latin typeface="Arial" pitchFamily="34" charset="0"/>
                <a:cs typeface="Arial" pitchFamily="34" charset="0"/>
              </a:rPr>
              <a:t>enfermedades cardiovasculares</a:t>
            </a:r>
            <a:endParaRPr lang="es-E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6643702" y="5786454"/>
            <a:ext cx="1500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latin typeface="Arial" pitchFamily="34" charset="0"/>
                <a:cs typeface="Arial" pitchFamily="34" charset="0"/>
              </a:rPr>
              <a:t>nivel de ejercicio</a:t>
            </a:r>
            <a:endParaRPr lang="es-E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8" name="37 Conector recto de flecha"/>
          <p:cNvCxnSpPr>
            <a:stCxn id="9" idx="1"/>
          </p:cNvCxnSpPr>
          <p:nvPr/>
        </p:nvCxnSpPr>
        <p:spPr>
          <a:xfrm rot="10800000">
            <a:off x="2500298" y="1214422"/>
            <a:ext cx="857256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38 Elipse"/>
          <p:cNvSpPr/>
          <p:nvPr/>
        </p:nvSpPr>
        <p:spPr>
          <a:xfrm>
            <a:off x="500034" y="285728"/>
            <a:ext cx="1928826" cy="1714512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39 CuadroTexto"/>
          <p:cNvSpPr txBox="1"/>
          <p:nvPr/>
        </p:nvSpPr>
        <p:spPr>
          <a:xfrm>
            <a:off x="857224" y="357166"/>
            <a:ext cx="12858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latin typeface="Arial" pitchFamily="34" charset="0"/>
                <a:cs typeface="Arial" pitchFamily="34" charset="0"/>
              </a:rPr>
              <a:t>Una de las reacciones psicológicas más fuertes encontradas en las pacientes fue la preocupación</a:t>
            </a:r>
            <a:endParaRPr lang="es-E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40 Recortar rectángulo de esquina diagonal"/>
          <p:cNvSpPr/>
          <p:nvPr/>
        </p:nvSpPr>
        <p:spPr>
          <a:xfrm>
            <a:off x="1142976" y="2428868"/>
            <a:ext cx="1500198" cy="1500198"/>
          </a:xfrm>
          <a:prstGeom prst="snip2Diag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2" name="41 CuadroTexto"/>
          <p:cNvSpPr txBox="1"/>
          <p:nvPr/>
        </p:nvSpPr>
        <p:spPr>
          <a:xfrm>
            <a:off x="1214414" y="2500306"/>
            <a:ext cx="12858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latin typeface="Arial" pitchFamily="34" charset="0"/>
                <a:cs typeface="Arial" pitchFamily="34" charset="0"/>
              </a:rPr>
              <a:t>El desempeño exitoso está regulado por los conocimientos específicos del trabajo del sujeto</a:t>
            </a:r>
            <a:endParaRPr lang="es-ES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428868"/>
            <a:ext cx="85725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5" name="44 Conector recto de flecha"/>
          <p:cNvCxnSpPr>
            <a:stCxn id="20" idx="1"/>
          </p:cNvCxnSpPr>
          <p:nvPr/>
        </p:nvCxnSpPr>
        <p:spPr>
          <a:xfrm rot="10800000">
            <a:off x="2928926" y="5357826"/>
            <a:ext cx="714380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45 Rectángulo redondeado"/>
          <p:cNvSpPr/>
          <p:nvPr/>
        </p:nvSpPr>
        <p:spPr>
          <a:xfrm>
            <a:off x="357158" y="4500570"/>
            <a:ext cx="2428892" cy="1857388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46 CuadroTexto"/>
          <p:cNvSpPr txBox="1"/>
          <p:nvPr/>
        </p:nvSpPr>
        <p:spPr>
          <a:xfrm>
            <a:off x="500034" y="4286256"/>
            <a:ext cx="22860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latin typeface="Arial" pitchFamily="34" charset="0"/>
                <a:cs typeface="Arial" pitchFamily="34" charset="0"/>
              </a:rPr>
              <a:t>Los resultados mostraron que los "conocimientos institucionales", una motivación de poder "algo baja", el interés por la promoción, el espíritu emprendedor y mucha tensión érgica explicaban el 26% del éxito gerencial. </a:t>
            </a:r>
            <a:endParaRPr lang="es-ES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</TotalTime>
  <Words>121</Words>
  <Application>Microsoft Office PowerPoint</Application>
  <PresentationFormat>Presentación en pantalla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Solsticio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KEV</dc:creator>
  <cp:lastModifiedBy>KEV</cp:lastModifiedBy>
  <cp:revision>3</cp:revision>
  <dcterms:created xsi:type="dcterms:W3CDTF">2011-03-12T23:47:11Z</dcterms:created>
  <dcterms:modified xsi:type="dcterms:W3CDTF">2011-03-13T00:17:02Z</dcterms:modified>
</cp:coreProperties>
</file>